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2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227. TU NITAK NA CIAH DING HIAM?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Are You Coming Home Tonight?</a:t>
            </a:r>
          </a:p>
          <a:p>
            <a:r>
              <a:rPr lang="en-US" sz="1500" dirty="0"/>
              <a:t>Matt. 22:4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McGranahaan</a:t>
            </a:r>
            <a:r>
              <a:rPr lang="en-US" sz="1500" dirty="0"/>
              <a:t>, 1840-1907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922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4204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382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75708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174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081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7390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4308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40806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302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227. TU NITAK NA CIAH DING HIAM?</vt:lpstr>
      <vt:lpstr>1</vt:lpstr>
      <vt:lpstr>PowerPoint Presentation</vt:lpstr>
      <vt:lpstr>Sakkik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2018-12-14T14:27:09Z</dcterms:modified>
</cp:coreProperties>
</file>